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2A204A-69AA-4A93-894F-15B5B95874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DEF60D-6F50-4DE0-A38D-6B380C526C4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EA6F55-0597-453D-8057-67E3DFB98EA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F86DD5-8903-48CB-8035-2452A614A2A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C56D228-3281-4E40-B397-A5B810FE16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35FDA0F-1E9C-462E-9345-6569DEFD0B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23016F3-4801-49C6-B840-1A9B078BDC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53CA7AC-1C2C-47CE-99CD-8CA68B5F4B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2C971DC-2955-4D22-9BE9-D99D681E998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9C9FDED-1014-4017-A1EA-858149FF80B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4800354-457F-4305-9713-88D138C52A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176FF3-0E24-4C21-B2F5-3D366D2212D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94E0C89-5BB2-4696-B41F-2645F747289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952FAD1-2866-4EAA-AE18-EE4BCB92207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2BEDB28-D2A7-46B0-A992-AD5071002BD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E9AE95B-E45A-4531-A405-921E8000D66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20F6E23-EDF7-4A86-8FD4-00A46610D0E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138D32-04BE-434A-8714-5F54950DEE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ABFDD9-1AE2-46FA-9553-9DC3D378CC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4469AA-45C1-4399-96F5-A5155CAAAE9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62C110-0C11-47E9-B28F-205D6C90E48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1F7C55-445D-4CB4-AA25-34DB71AF4A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A59832-8BA9-4066-830B-AA8FE597E2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798F18-2F12-4CC4-A83F-C2C6CFAA4A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18C098F-8A21-4F3F-8642-055AE85863DB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HK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HK" sz="1800" spc="-1" strike="noStrike">
                <a:latin typeface="Arial"/>
              </a:rPr>
              <a:t>Click to edit the title text format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A6866CF-7587-4154-8915-53EA72D155DD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a933"/>
                </a:solidFill>
                <a:latin typeface="Calibri Light"/>
              </a:rPr>
              <a:t>Sample Slide 1</a:t>
            </a:r>
            <a:endParaRPr b="0" lang="en-HK" sz="4400" spc="-1" strike="noStrike">
              <a:solidFill>
                <a:srgbClr val="00a933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38080" y="276480"/>
            <a:ext cx="10514520" cy="13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2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1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2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3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4</a:t>
            </a: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LibreOffice/7.3.7.2$Linux_X86_64 LibreOffice_project/30$Build-2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2025-10-16T16:27:48Z</dcterms:created>
  <dc:creator>Tarun chaudhary</dc:creator>
  <dc:description/>
  <dc:language>en-HK</dc:language>
  <cp:lastModifiedBy/>
  <dcterms:modified xsi:type="dcterms:W3CDTF">2025-10-22T10:30:33Z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