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d918059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d918059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340750"/>
            <a:ext cx="8520600" cy="111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Slide 1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663025"/>
            <a:ext cx="8520600" cy="19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0" y="340750"/>
            <a:ext cx="8520600" cy="111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Slide 2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052700"/>
            <a:ext cx="8520600" cy="19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Sample Point 1</a:t>
            </a:r>
            <a:endParaRPr sz="1800"/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Sample Point 2</a:t>
            </a:r>
            <a:endParaRPr sz="1800"/>
          </a:p>
          <a:p>
            <a:pPr indent="-342900" lvl="0" marL="3200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Sample Point 3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